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0969B-C33D-4745-9661-916B5B28FCE3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33DD-886C-41B3-8E0D-539619D065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0969B-C33D-4745-9661-916B5B28FCE3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33DD-886C-41B3-8E0D-539619D065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0969B-C33D-4745-9661-916B5B28FCE3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33DD-886C-41B3-8E0D-539619D065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0969B-C33D-4745-9661-916B5B28FCE3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33DD-886C-41B3-8E0D-539619D065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0969B-C33D-4745-9661-916B5B28FCE3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33DD-886C-41B3-8E0D-539619D065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0969B-C33D-4745-9661-916B5B28FCE3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33DD-886C-41B3-8E0D-539619D065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0969B-C33D-4745-9661-916B5B28FCE3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33DD-886C-41B3-8E0D-539619D065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0969B-C33D-4745-9661-916B5B28FCE3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33DD-886C-41B3-8E0D-539619D065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0969B-C33D-4745-9661-916B5B28FCE3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33DD-886C-41B3-8E0D-539619D065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0969B-C33D-4745-9661-916B5B28FCE3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33DD-886C-41B3-8E0D-539619D065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0969B-C33D-4745-9661-916B5B28FCE3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33DD-886C-41B3-8E0D-539619D065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0969B-C33D-4745-9661-916B5B28FCE3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333DD-886C-41B3-8E0D-539619D0650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edilam.ac.i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آموزش لاگ بوک الکترونیک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در اخرین مرحله وضعیت فرم ارسال شده مشخص است که در چه مراحله ای می باشد </a:t>
            </a:r>
            <a:endParaRPr lang="en-US" dirty="0"/>
          </a:p>
        </p:txBody>
      </p:sp>
      <p:pic>
        <p:nvPicPr>
          <p:cNvPr id="4" name="Content Placeholder 3" descr="7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571612"/>
            <a:ext cx="8229600" cy="4000528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هر دانشجو موظف است فرم های درس مورد نظر را هر هفته برای استاد مربوطه ارسال نمایید  در غیر اینصورت نمره کسر میگردد.</a:t>
            </a:r>
          </a:p>
          <a:p>
            <a:pPr algn="ctr"/>
            <a:endParaRPr lang="en-US" dirty="0" smtClean="0"/>
          </a:p>
          <a:p>
            <a:pPr algn="ctr" rtl="1"/>
            <a:r>
              <a:rPr lang="fa-IR" dirty="0" smtClean="0"/>
              <a:t>با تشکر </a:t>
            </a:r>
          </a:p>
          <a:p>
            <a:pPr algn="ctr" rtl="1"/>
            <a:r>
              <a:rPr lang="fa-IR" dirty="0" smtClean="0"/>
              <a:t>کارشناس </a:t>
            </a:r>
            <a:r>
              <a:rPr lang="en-US" dirty="0" smtClean="0"/>
              <a:t>Log book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مرحله اول : </a:t>
            </a:r>
          </a:p>
          <a:p>
            <a:pPr algn="r" rtl="1"/>
            <a:r>
              <a:rPr lang="fa-IR" dirty="0" smtClean="0"/>
              <a:t>وارد سایت دانشگاه علوم پزشکی ایلام میشوید </a:t>
            </a:r>
          </a:p>
          <a:p>
            <a:pPr algn="r" rtl="1"/>
            <a:r>
              <a:rPr lang="en-US" dirty="0" smtClean="0">
                <a:hlinkClick r:id="rId2"/>
              </a:rPr>
              <a:t>WWW.medilam.ac.ir</a:t>
            </a:r>
            <a:endParaRPr lang="en-US" dirty="0" smtClean="0"/>
          </a:p>
          <a:p>
            <a:pPr algn="r" rtl="1"/>
            <a:r>
              <a:rPr lang="fa-IR" dirty="0" smtClean="0"/>
              <a:t>سامانه جامع طبیب را انتخاب میکنیم </a:t>
            </a:r>
          </a:p>
          <a:p>
            <a:pPr algn="r" rtl="1"/>
            <a:r>
              <a:rPr lang="fa-IR" dirty="0" smtClean="0"/>
              <a:t>ورود به سامانه در اولین بار کد ملی است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بعد از اولین ورود که با کد ملی بود باید کلمه عبور را تغییر دهید </a:t>
            </a:r>
            <a:endParaRPr lang="en-US" dirty="0"/>
          </a:p>
        </p:txBody>
      </p:sp>
      <p:pic>
        <p:nvPicPr>
          <p:cNvPr id="1027" name="Picture 3" descr="E:\Desktop\2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428736"/>
            <a:ext cx="8229600" cy="36891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گزینه لاگ  بوک انتخاب میکنیم </a:t>
            </a:r>
            <a:endParaRPr lang="en-US" dirty="0"/>
          </a:p>
        </p:txBody>
      </p:sp>
      <p:pic>
        <p:nvPicPr>
          <p:cNvPr id="2050" name="Picture 2" descr="E:\Desktop\3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214422"/>
            <a:ext cx="8229600" cy="37933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Autofit/>
          </a:bodyPr>
          <a:lstStyle/>
          <a:p>
            <a:r>
              <a:rPr lang="fa-IR" sz="2800" dirty="0" smtClean="0"/>
              <a:t>در این مرحله لیست تمام دروس ارائه شده نمایش داده شده است با انتخاب درس مورد نظر فعالیت های ارائه شده نشان داده میشود </a:t>
            </a:r>
            <a:endParaRPr lang="en-US" sz="2800" dirty="0"/>
          </a:p>
        </p:txBody>
      </p:sp>
      <p:pic>
        <p:nvPicPr>
          <p:cNvPr id="4" name="Content Placeholder 3" descr="4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357298"/>
            <a:ext cx="9144000" cy="5500702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fa-IR" sz="2800" dirty="0" smtClean="0"/>
              <a:t/>
            </a:r>
            <a:br>
              <a:rPr lang="fa-IR" sz="2800" dirty="0" smtClean="0"/>
            </a:br>
            <a:r>
              <a:rPr lang="fa-IR" sz="2800" dirty="0" smtClean="0"/>
              <a:t>با انتخاب گزینه لیست این صفحه نمایش داده میشود </a:t>
            </a:r>
            <a:endParaRPr lang="en-US" sz="2800" dirty="0"/>
          </a:p>
        </p:txBody>
      </p:sp>
      <p:pic>
        <p:nvPicPr>
          <p:cNvPr id="3074" name="Picture 2" descr="E:\Desktop\5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285860"/>
            <a:ext cx="9144000" cy="5572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fa-IR" sz="2800" dirty="0" smtClean="0"/>
              <a:t>گزینه افزودن را انتخاب نمایید </a:t>
            </a:r>
            <a:endParaRPr lang="en-US" sz="2800" dirty="0"/>
          </a:p>
        </p:txBody>
      </p:sp>
      <p:pic>
        <p:nvPicPr>
          <p:cNvPr id="4098" name="Picture 2" descr="E:\Desktop\5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142984"/>
            <a:ext cx="9144000" cy="57150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1"/>
            <a:r>
              <a:rPr lang="fa-IR" sz="2800" dirty="0" smtClean="0"/>
              <a:t>با باز شدن این صفحه کوریکولوم را انتخاب کنید و فعالیت های انجام و شده در طول هفته را انتخاب کنید و ثبت کنید </a:t>
            </a:r>
            <a:endParaRPr lang="en-US" sz="2800" dirty="0"/>
          </a:p>
        </p:txBody>
      </p:sp>
      <p:pic>
        <p:nvPicPr>
          <p:cNvPr id="4" name="Content Placeholder 3" descr="6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500174"/>
            <a:ext cx="8229600" cy="4857783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800" dirty="0" smtClean="0">
                <a:solidFill>
                  <a:srgbClr val="FF0000"/>
                </a:solidFill>
              </a:rPr>
              <a:t>در این قسمت از ارسال کوریکولوم مشخص شده دو گزینه وجود دارد </a:t>
            </a:r>
          </a:p>
          <a:p>
            <a:pPr algn="r" rtl="1"/>
            <a:r>
              <a:rPr lang="fa-IR" sz="2800" dirty="0" smtClean="0"/>
              <a:t>1.سطح مشارکت (مشاهده گر ، انجام تحت نظارت استاد و یا انجام مستقل )</a:t>
            </a:r>
          </a:p>
          <a:p>
            <a:pPr algn="r" rtl="1"/>
            <a:r>
              <a:rPr lang="fa-IR" sz="2800" dirty="0" smtClean="0"/>
              <a:t>2.بررسی کننده (استادی که فعالیت در بخش آن انجام شده باشد )</a:t>
            </a:r>
          </a:p>
          <a:p>
            <a:pPr algn="r" rtl="1"/>
            <a:r>
              <a:rPr lang="fa-IR" sz="2800" dirty="0" smtClean="0"/>
              <a:t>بعد از تععین سطح مشارکت و بررسی کننده گزینه ثبت را انتخاب کنید </a:t>
            </a:r>
          </a:p>
          <a:p>
            <a:pPr algn="r" rtl="1"/>
            <a:r>
              <a:rPr lang="fa-IR" sz="2800" dirty="0" smtClean="0"/>
              <a:t>کوریکولوم برای استاد مربوطه اراسل گردیده است و باید توسط ایشان  مورد بررسی قرار گیرد</a:t>
            </a:r>
          </a:p>
          <a:p>
            <a:pPr algn="r" rtl="1">
              <a:buNone/>
            </a:pPr>
            <a:endParaRPr lang="fa-IR" sz="2800" dirty="0" smtClean="0"/>
          </a:p>
          <a:p>
            <a:pPr algn="r" rtl="1"/>
            <a:endParaRPr lang="fa-IR" sz="2800" dirty="0" smtClean="0"/>
          </a:p>
          <a:p>
            <a:pPr algn="r" rtl="1"/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216</Words>
  <Application>Microsoft Office PowerPoint</Application>
  <PresentationFormat>On-screen Show (4:3)</PresentationFormat>
  <Paragraphs>23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آموزش لاگ بوک الکترونیک </vt:lpstr>
      <vt:lpstr>Slide 2</vt:lpstr>
      <vt:lpstr>بعد از اولین ورود که با کد ملی بود باید کلمه عبور را تغییر دهید </vt:lpstr>
      <vt:lpstr>گزینه لاگ  بوک انتخاب میکنیم </vt:lpstr>
      <vt:lpstr>در این مرحله لیست تمام دروس ارائه شده نمایش داده شده است با انتخاب درس مورد نظر فعالیت های ارائه شده نشان داده میشود </vt:lpstr>
      <vt:lpstr> با انتخاب گزینه لیست این صفحه نمایش داده میشود </vt:lpstr>
      <vt:lpstr>گزینه افزودن را انتخاب نمایید </vt:lpstr>
      <vt:lpstr>با باز شدن این صفحه کوریکولوم را انتخاب کنید و فعالیت های انجام و شده در طول هفته را انتخاب کنید و ثبت کنید </vt:lpstr>
      <vt:lpstr>Slide 9</vt:lpstr>
      <vt:lpstr>در اخرین مرحله وضعیت فرم ارسال شده مشخص است که در چه مراحله ای می باشد 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</dc:creator>
  <cp:lastModifiedBy>f</cp:lastModifiedBy>
  <cp:revision>7</cp:revision>
  <dcterms:created xsi:type="dcterms:W3CDTF">2022-11-13T04:49:49Z</dcterms:created>
  <dcterms:modified xsi:type="dcterms:W3CDTF">2022-11-13T05:20:22Z</dcterms:modified>
</cp:coreProperties>
</file>